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65" r:id="rId2"/>
    <p:sldId id="264" r:id="rId3"/>
    <p:sldId id="261" r:id="rId4"/>
    <p:sldId id="262" r:id="rId5"/>
    <p:sldId id="263" r:id="rId6"/>
    <p:sldId id="266" r:id="rId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" charset="0"/>
      <a:defRPr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036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1136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fld id="{F3D85E76-7DEB-3B42-A5FE-ACAA76A0437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" charset="0"/>
      <a:defRPr sz="1200" kern="1200">
        <a:solidFill>
          <a:srgbClr val="000000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9D1D65-8672-E445-9EE3-346259797190}" type="slidenum">
              <a:rPr lang="fr-FR"/>
              <a:pPr/>
              <a:t>3</a:t>
            </a:fld>
            <a:endParaRPr lang="fr-FR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52B5C4-5781-D849-8F36-45495783D1EF}" type="slidenum">
              <a:rPr lang="fr-FR"/>
              <a:pPr/>
              <a:t>4</a:t>
            </a:fld>
            <a:endParaRPr lang="fr-FR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AAB3A8-C50F-1247-89EF-EBC7A67C892B}" type="slidenum">
              <a:rPr lang="fr-FR"/>
              <a:pPr/>
              <a:t>5</a:t>
            </a:fld>
            <a:endParaRPr lang="fr-FR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9D1D65-8672-E445-9EE3-346259797190}" type="slidenum">
              <a:rPr lang="fr-FR"/>
              <a:pPr/>
              <a:t>6</a:t>
            </a:fld>
            <a:endParaRPr lang="fr-FR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B3EBE8-54AB-114B-815B-8A2EB3C93B0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0F0633-DE59-1044-9A9F-7A3C17BCA43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4AD9B7-D90D-D640-A728-0850FF0F56C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 smtClean="0"/>
            </a:lvl1pPr>
          </a:lstStyle>
          <a:p>
            <a:fld id="{51B0A5C2-1348-CE41-B316-1D78133CF1D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_AND_BOD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34854" y="2695785"/>
            <a:ext cx="5403785" cy="50318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8" name="Google Shape;50;p7"/>
          <p:cNvSpPr/>
          <p:nvPr/>
        </p:nvSpPr>
        <p:spPr>
          <a:xfrm>
            <a:off x="668244" y="2373687"/>
            <a:ext cx="5102491" cy="1"/>
          </a:xfrm>
          <a:prstGeom prst="line">
            <a:avLst/>
          </a:prstGeom>
          <a:ln>
            <a:solidFill>
              <a:srgbClr val="1A1A1A"/>
            </a:solidFill>
            <a:prstDash val="dot"/>
          </a:ln>
        </p:spPr>
        <p:txBody>
          <a:bodyPr lIns="0" tIns="0" rIns="0" bIns="0"/>
          <a:lstStyle/>
          <a:p>
            <a:endParaRPr/>
          </a:p>
        </p:txBody>
      </p:sp>
      <p:grpSp>
        <p:nvGrpSpPr>
          <p:cNvPr id="2" name="Google Shape;51;p7"/>
          <p:cNvGrpSpPr/>
          <p:nvPr/>
        </p:nvGrpSpPr>
        <p:grpSpPr>
          <a:xfrm>
            <a:off x="644878" y="659948"/>
            <a:ext cx="423751" cy="58066"/>
            <a:chOff x="0" y="0"/>
            <a:chExt cx="384377" cy="39506"/>
          </a:xfrm>
        </p:grpSpPr>
        <p:sp>
          <p:nvSpPr>
            <p:cNvPr id="79" name="Google Shape;52;p7"/>
            <p:cNvSpPr/>
            <p:nvPr/>
          </p:nvSpPr>
          <p:spPr>
            <a:xfrm rot="16200000">
              <a:off x="268536" y="-76336"/>
              <a:ext cx="39507" cy="192178"/>
            </a:xfrm>
            <a:prstGeom prst="rect">
              <a:avLst/>
            </a:prstGeom>
            <a:solidFill>
              <a:srgbClr val="FF65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" name="Google Shape;53;p7"/>
            <p:cNvSpPr/>
            <p:nvPr/>
          </p:nvSpPr>
          <p:spPr>
            <a:xfrm rot="16200000">
              <a:off x="77147" y="-77148"/>
              <a:ext cx="39507" cy="193803"/>
            </a:xfrm>
            <a:prstGeom prst="rect">
              <a:avLst/>
            </a:prstGeom>
            <a:solidFill>
              <a:srgbClr val="FF65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8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3DF029-97D5-7C42-9EEC-95C10A58F4B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682249-C0B9-E54D-AA8F-8385F23F8DD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2646585-FDED-5247-A860-7C196912BDE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C3AA23-E629-114C-AA26-CC5CDF7DC85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F420E8-2DD8-6746-B9DD-E9F9E93BA2C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84B030-FC66-7346-8748-F9693724034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A6D9D8-08C8-6E4A-9A35-A218774B74F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FBA235F-7EC8-7E4E-88D1-8BC101E1C7E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" charset="0"/>
                <a:ea typeface="Arial Unicode MS" pitchFamily="1" charset="0"/>
                <a:cs typeface="Arial Unicode MS" pitchFamily="1" charset="0"/>
              </a:defRPr>
            </a:lvl1pPr>
          </a:lstStyle>
          <a:p>
            <a:fld id="{B63A3B6D-1243-6B4C-8405-F9C63D5A9E7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4400">
          <a:solidFill>
            <a:srgbClr val="FFFFFF"/>
          </a:solidFill>
          <a:latin typeface="Arial" pitchFamily="1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PREZ%20app%20inscription.ppt265-1" TargetMode="Externa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audio" Target="file://localhost/Users/davidlechaux/Documents/PREZ%20app%20inscription.ppt264-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audio" Target="file://localhost/Users/davidlechaux/Documents/PREZ%20app%20inscription.ppt261-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PREZ%20app%20inscription.ppt262-3" TargetMode="Externa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audio" Target="file://localhost/Users/davidlechaux/Documents/PREZ%20app%20inscription.ppt263-3" TargetMode="Externa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openxmlformats.org/officeDocument/2006/relationships/tags" Target="../tags/tag3.xml"/><Relationship Id="rId2" Type="http://schemas.openxmlformats.org/officeDocument/2006/relationships/audio" Target="file://localhost/Users/davidlechaux/Documents/PREZ%20app%20inscription.ppt266-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286;p35" descr="Google Shape;286;p35"/>
          <p:cNvPicPr>
            <a:picLocks noChangeAspect="1"/>
          </p:cNvPicPr>
          <p:nvPr/>
        </p:nvPicPr>
        <p:blipFill>
          <a:blip r:embed="rId3">
            <a:extLst/>
          </a:blip>
          <a:srcRect b="12341"/>
          <a:stretch>
            <a:fillRect/>
          </a:stretch>
        </p:blipFill>
        <p:spPr>
          <a:xfrm>
            <a:off x="5901696" y="1951037"/>
            <a:ext cx="3864130" cy="5608638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Google Shape;287;p35"/>
          <p:cNvSpPr txBox="1">
            <a:spLocks noGrp="1"/>
          </p:cNvSpPr>
          <p:nvPr>
            <p:ph type="body" sz="quarter" idx="1"/>
          </p:nvPr>
        </p:nvSpPr>
        <p:spPr>
          <a:xfrm>
            <a:off x="507172" y="6441524"/>
            <a:ext cx="5268518" cy="786613"/>
          </a:xfrm>
          <a:prstGeom prst="rect">
            <a:avLst/>
          </a:prstGeom>
        </p:spPr>
        <p:txBody>
          <a:bodyPr/>
          <a:lstStyle>
            <a:lvl1pPr indent="-317500">
              <a:spcBef>
                <a:spcPts val="500"/>
              </a:spcBef>
              <a:buClr>
                <a:srgbClr val="000000"/>
              </a:buClr>
              <a:buChar char="&gt;"/>
            </a:lvl1pPr>
          </a:lstStyle>
          <a:p>
            <a:pPr lvl="1"/>
            <a:r>
              <a:rPr lang="fr-FR" dirty="0" smtClean="0"/>
              <a:t>Inscription</a:t>
            </a:r>
            <a:endParaRPr dirty="0"/>
          </a:p>
        </p:txBody>
      </p:sp>
      <p:pic>
        <p:nvPicPr>
          <p:cNvPr id="397" name="Google Shape;288;p35" descr="Google Shape;288;p3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2383" y="2341682"/>
            <a:ext cx="6046654" cy="1895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REZ app inscription.ppt265-1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slow" advTm="11934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9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286;p35" descr="Google Shape;286;p35"/>
          <p:cNvPicPr>
            <a:picLocks noChangeAspect="1"/>
          </p:cNvPicPr>
          <p:nvPr/>
        </p:nvPicPr>
        <p:blipFill>
          <a:blip r:embed="rId4">
            <a:extLst/>
          </a:blip>
          <a:srcRect b="12341"/>
          <a:stretch>
            <a:fillRect/>
          </a:stretch>
        </p:blipFill>
        <p:spPr>
          <a:xfrm>
            <a:off x="5901696" y="1951037"/>
            <a:ext cx="3864130" cy="5608638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Google Shape;287;p35"/>
          <p:cNvSpPr txBox="1">
            <a:spLocks noGrp="1"/>
          </p:cNvSpPr>
          <p:nvPr>
            <p:ph type="body" sz="quarter" idx="1"/>
          </p:nvPr>
        </p:nvSpPr>
        <p:spPr>
          <a:xfrm>
            <a:off x="507172" y="6441524"/>
            <a:ext cx="5268518" cy="786613"/>
          </a:xfrm>
          <a:prstGeom prst="rect">
            <a:avLst/>
          </a:prstGeom>
        </p:spPr>
        <p:txBody>
          <a:bodyPr/>
          <a:lstStyle>
            <a:lvl1pPr indent="-317500">
              <a:spcBef>
                <a:spcPts val="500"/>
              </a:spcBef>
              <a:buClr>
                <a:srgbClr val="000000"/>
              </a:buClr>
              <a:buChar char="&gt;"/>
            </a:lvl1pPr>
          </a:lstStyle>
          <a:p>
            <a:pPr lvl="1"/>
            <a:r>
              <a:rPr lang="fr-FR" dirty="0" err="1"/>
              <a:t>p</a:t>
            </a:r>
            <a:r>
              <a:rPr lang="fr-FR" dirty="0" err="1" smtClean="0"/>
              <a:t>atients.ebaros.com</a:t>
            </a:r>
            <a:endParaRPr dirty="0"/>
          </a:p>
        </p:txBody>
      </p:sp>
      <p:pic>
        <p:nvPicPr>
          <p:cNvPr id="397" name="Google Shape;288;p35" descr="Google Shape;288;p3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2383" y="2341682"/>
            <a:ext cx="6046654" cy="189535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lèche vers le bas 5"/>
          <p:cNvSpPr/>
          <p:nvPr/>
        </p:nvSpPr>
        <p:spPr bwMode="auto">
          <a:xfrm>
            <a:off x="1992312" y="4084637"/>
            <a:ext cx="1676400" cy="2286000"/>
          </a:xfrm>
          <a:prstGeom prst="downArrow">
            <a:avLst/>
          </a:prstGeom>
          <a:solidFill>
            <a:srgbClr val="F036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1" charset="0"/>
            </a:endParaRPr>
          </a:p>
        </p:txBody>
      </p:sp>
      <p:pic>
        <p:nvPicPr>
          <p:cNvPr id="9" name="PREZ app inscription.ppt264-1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119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97" grpId="0" animBg="1" advAuto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G_53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216" y="0"/>
            <a:ext cx="4250192" cy="7559675"/>
          </a:xfrm>
          <a:prstGeom prst="rect">
            <a:avLst/>
          </a:prstGeom>
        </p:spPr>
      </p:pic>
      <p:sp>
        <p:nvSpPr>
          <p:cNvPr id="6" name="Flèche vers le bas 5"/>
          <p:cNvSpPr/>
          <p:nvPr/>
        </p:nvSpPr>
        <p:spPr bwMode="auto">
          <a:xfrm flipV="1">
            <a:off x="4430712" y="6446837"/>
            <a:ext cx="1295400" cy="990600"/>
          </a:xfrm>
          <a:prstGeom prst="downArrow">
            <a:avLst/>
          </a:prstGeom>
          <a:solidFill>
            <a:srgbClr val="F036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1" charset="0"/>
            </a:endParaRPr>
          </a:p>
        </p:txBody>
      </p:sp>
      <p:pic>
        <p:nvPicPr>
          <p:cNvPr id="8" name="PREZ app inscription.ppt261-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5231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" name="PREZ app inscription.ppt262-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104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4650" y="0"/>
            <a:ext cx="4249738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" name="PREZ app inscription.ppt263-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</p:cSld>
  <p:clrMapOvr>
    <a:masterClrMapping/>
  </p:clrMapOvr>
  <p:transition spd="med" advTm="13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G_53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216" y="0"/>
            <a:ext cx="4250192" cy="7559675"/>
          </a:xfrm>
          <a:prstGeom prst="rect">
            <a:avLst/>
          </a:prstGeom>
        </p:spPr>
      </p:pic>
      <p:sp>
        <p:nvSpPr>
          <p:cNvPr id="6" name="Flèche vers le bas 5"/>
          <p:cNvSpPr/>
          <p:nvPr/>
        </p:nvSpPr>
        <p:spPr bwMode="auto">
          <a:xfrm flipV="1">
            <a:off x="4430712" y="5532437"/>
            <a:ext cx="1295400" cy="1905000"/>
          </a:xfrm>
          <a:prstGeom prst="downArrow">
            <a:avLst/>
          </a:prstGeom>
          <a:solidFill>
            <a:srgbClr val="F036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1" charset="0"/>
            </a:endParaRPr>
          </a:p>
        </p:txBody>
      </p:sp>
      <p:pic>
        <p:nvPicPr>
          <p:cNvPr id="4" name="PREZ app inscription.ppt266-0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9759950" y="7239000"/>
            <a:ext cx="168275" cy="16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7529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,9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,4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5,9"/>
</p:tagLst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1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</Words>
  <PresentationFormat>Personnalisé</PresentationFormat>
  <Paragraphs>6</Paragraphs>
  <Slides>6</Slides>
  <Notes>4</Notes>
  <HiddenSlides>0</HiddenSlides>
  <MMClips>6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dav</cp:lastModifiedBy>
  <cp:revision>4</cp:revision>
  <cp:lastPrinted>1601-01-01T00:00:00Z</cp:lastPrinted>
  <dcterms:created xsi:type="dcterms:W3CDTF">2019-01-29T22:21:06Z</dcterms:created>
  <dcterms:modified xsi:type="dcterms:W3CDTF">2019-01-29T22:25:39Z</dcterms:modified>
</cp:coreProperties>
</file>