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83" r:id="rId2"/>
    <p:sldId id="288" r:id="rId3"/>
    <p:sldId id="256" r:id="rId4"/>
    <p:sldId id="257" r:id="rId5"/>
    <p:sldId id="285" r:id="rId6"/>
    <p:sldId id="286" r:id="rId7"/>
    <p:sldId id="287" r:id="rId8"/>
    <p:sldId id="258" r:id="rId9"/>
    <p:sldId id="279" r:id="rId10"/>
    <p:sldId id="280" r:id="rId11"/>
    <p:sldId id="281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4" r:id="rId27"/>
    <p:sldId id="275" r:id="rId28"/>
    <p:sldId id="289" r:id="rId29"/>
    <p:sldId id="284" r:id="rId3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2375E"/>
    <a:srgbClr val="F036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1136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fld id="{1E5C79F0-EA7D-0741-9C99-2F7F1B67BF70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99A04A-1DBA-3548-855D-DE79950E0786}" type="slidenum">
              <a:rPr lang="fr-FR"/>
              <a:pPr/>
              <a:t>2</a:t>
            </a:fld>
            <a:endParaRPr lang="fr-FR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A8A09B-F24E-6044-B844-307AFB72E22D}" type="slidenum">
              <a:rPr lang="fr-FR"/>
              <a:pPr/>
              <a:t>11</a:t>
            </a:fld>
            <a:endParaRPr lang="fr-FR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B6506C-57A7-814F-AF78-69415147CED9}" type="slidenum">
              <a:rPr lang="fr-FR"/>
              <a:pPr/>
              <a:t>12</a:t>
            </a:fld>
            <a:endParaRPr lang="fr-FR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4953AA-6AA5-8F4E-B391-F9B0CCD42BD5}" type="slidenum">
              <a:rPr lang="fr-FR"/>
              <a:pPr/>
              <a:t>13</a:t>
            </a:fld>
            <a:endParaRPr lang="fr-FR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58A4A1-8209-E747-950F-5D5F4A4FE056}" type="slidenum">
              <a:rPr lang="fr-FR"/>
              <a:pPr/>
              <a:t>14</a:t>
            </a:fld>
            <a:endParaRPr lang="fr-FR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D5C4C9-E548-D641-BE1D-D7B3EE5C7058}" type="slidenum">
              <a:rPr lang="fr-FR"/>
              <a:pPr/>
              <a:t>15</a:t>
            </a:fld>
            <a:endParaRPr lang="fr-FR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093D84-FF30-1043-9320-5F82C10F79FE}" type="slidenum">
              <a:rPr lang="fr-FR"/>
              <a:pPr/>
              <a:t>16</a:t>
            </a:fld>
            <a:endParaRPr lang="fr-FR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64FC7C-D9D3-6F47-AC19-CD411928FBC0}" type="slidenum">
              <a:rPr lang="fr-FR"/>
              <a:pPr/>
              <a:t>17</a:t>
            </a:fld>
            <a:endParaRPr lang="fr-FR"/>
          </a:p>
        </p:txBody>
      </p:sp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82C2FD-1920-B34A-827D-B558E09194ED}" type="slidenum">
              <a:rPr lang="fr-FR"/>
              <a:pPr/>
              <a:t>18</a:t>
            </a:fld>
            <a:endParaRPr lang="fr-FR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97800A-1D6D-644C-8993-F33D14167F20}" type="slidenum">
              <a:rPr lang="fr-FR"/>
              <a:pPr/>
              <a:t>19</a:t>
            </a:fld>
            <a:endParaRPr lang="fr-FR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9D6313-6DF3-814C-8392-BEAC4385D9D1}" type="slidenum">
              <a:rPr lang="fr-FR"/>
              <a:pPr/>
              <a:t>20</a:t>
            </a:fld>
            <a:endParaRPr lang="fr-FR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A7DBD7-4646-6B46-A923-A938D827E4CD}" type="slidenum">
              <a:rPr lang="fr-FR"/>
              <a:pPr/>
              <a:t>3</a:t>
            </a:fld>
            <a:endParaRPr lang="fr-FR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158DE5-6AB5-534B-8FC4-051EABA0CF09}" type="slidenum">
              <a:rPr lang="fr-FR"/>
              <a:pPr/>
              <a:t>21</a:t>
            </a:fld>
            <a:endParaRPr lang="fr-FR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32E4D9-5A73-5942-9ADC-1C69D15FDC8D}" type="slidenum">
              <a:rPr lang="fr-FR"/>
              <a:pPr/>
              <a:t>22</a:t>
            </a:fld>
            <a:endParaRPr lang="fr-FR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2FC6DD-1F35-6248-90CE-F45C870F9B63}" type="slidenum">
              <a:rPr lang="fr-FR"/>
              <a:pPr/>
              <a:t>23</a:t>
            </a:fld>
            <a:endParaRPr lang="fr-FR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1A49DC-D050-8344-8880-8AB995CA396D}" type="slidenum">
              <a:rPr lang="fr-FR"/>
              <a:pPr/>
              <a:t>24</a:t>
            </a:fld>
            <a:endParaRPr lang="fr-FR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5E8EB5-55AB-B246-AB65-21FF974C67B1}" type="slidenum">
              <a:rPr lang="fr-FR"/>
              <a:pPr/>
              <a:t>25</a:t>
            </a:fld>
            <a:endParaRPr lang="fr-FR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9C0B02-1ED4-A345-8726-593FF1443061}" type="slidenum">
              <a:rPr lang="fr-FR"/>
              <a:pPr/>
              <a:t>26</a:t>
            </a:fld>
            <a:endParaRPr lang="fr-FR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732A3E-EAEA-CE45-9611-C544551B67AD}" type="slidenum">
              <a:rPr lang="fr-FR"/>
              <a:pPr/>
              <a:t>27</a:t>
            </a:fld>
            <a:endParaRPr lang="fr-FR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BB2647-2C1D-C74D-96FC-DA9FDAD8B7D2}" type="slidenum">
              <a:rPr lang="fr-FR"/>
              <a:pPr/>
              <a:t>28</a:t>
            </a:fld>
            <a:endParaRPr lang="fr-FR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BB2647-2C1D-C74D-96FC-DA9FDAD8B7D2}" type="slidenum">
              <a:rPr lang="fr-FR"/>
              <a:pPr/>
              <a:t>4</a:t>
            </a:fld>
            <a:endParaRPr lang="fr-FR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C1211E-D5B4-1C4A-933E-26FFDF50DBEF}" type="slidenum">
              <a:rPr lang="fr-FR"/>
              <a:pPr/>
              <a:t>5</a:t>
            </a:fld>
            <a:endParaRPr lang="fr-FR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AAD268-16F1-D546-8048-6EDCDA9F9664}" type="slidenum">
              <a:rPr lang="fr-FR"/>
              <a:pPr/>
              <a:t>6</a:t>
            </a:fld>
            <a:endParaRPr lang="fr-FR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660262-665B-8E4D-BDF5-7D03D2AE6EC2}" type="slidenum">
              <a:rPr lang="fr-FR"/>
              <a:pPr/>
              <a:t>7</a:t>
            </a:fld>
            <a:endParaRPr lang="fr-FR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A8A09B-F24E-6044-B844-307AFB72E22D}" type="slidenum">
              <a:rPr lang="fr-FR"/>
              <a:pPr/>
              <a:t>8</a:t>
            </a:fld>
            <a:endParaRPr lang="fr-FR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A8A09B-F24E-6044-B844-307AFB72E22D}" type="slidenum">
              <a:rPr lang="fr-FR"/>
              <a:pPr/>
              <a:t>9</a:t>
            </a:fld>
            <a:endParaRPr lang="fr-FR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A8A09B-F24E-6044-B844-307AFB72E22D}" type="slidenum">
              <a:rPr lang="fr-FR"/>
              <a:pPr/>
              <a:t>10</a:t>
            </a:fld>
            <a:endParaRPr lang="fr-FR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457441-CCB0-3D4A-B08C-3D390EB1C1E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C76DC13-A0FA-3045-817E-77752684A98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4EEEE6-CA42-304A-B7A6-277EEFAA5F1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 smtClean="0"/>
            </a:lvl1pPr>
          </a:lstStyle>
          <a:p>
            <a:fld id="{B56C1368-7E23-F342-BA43-5E20FCB5886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_AND_BOD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34854" y="2695785"/>
            <a:ext cx="5403785" cy="50318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8" name="Google Shape;50;p7"/>
          <p:cNvSpPr/>
          <p:nvPr/>
        </p:nvSpPr>
        <p:spPr>
          <a:xfrm>
            <a:off x="668244" y="2373687"/>
            <a:ext cx="5102491" cy="1"/>
          </a:xfrm>
          <a:prstGeom prst="line">
            <a:avLst/>
          </a:prstGeom>
          <a:ln>
            <a:solidFill>
              <a:srgbClr val="1A1A1A"/>
            </a:solidFill>
            <a:prstDash val="dot"/>
          </a:ln>
        </p:spPr>
        <p:txBody>
          <a:bodyPr lIns="0" tIns="0" rIns="0" bIns="0"/>
          <a:lstStyle/>
          <a:p>
            <a:endParaRPr/>
          </a:p>
        </p:txBody>
      </p:sp>
      <p:grpSp>
        <p:nvGrpSpPr>
          <p:cNvPr id="2" name="Google Shape;51;p7"/>
          <p:cNvGrpSpPr/>
          <p:nvPr/>
        </p:nvGrpSpPr>
        <p:grpSpPr>
          <a:xfrm>
            <a:off x="644878" y="659948"/>
            <a:ext cx="423751" cy="58066"/>
            <a:chOff x="0" y="0"/>
            <a:chExt cx="384377" cy="39506"/>
          </a:xfrm>
        </p:grpSpPr>
        <p:sp>
          <p:nvSpPr>
            <p:cNvPr id="79" name="Google Shape;52;p7"/>
            <p:cNvSpPr/>
            <p:nvPr/>
          </p:nvSpPr>
          <p:spPr>
            <a:xfrm rot="16200000">
              <a:off x="268536" y="-76336"/>
              <a:ext cx="39507" cy="192178"/>
            </a:xfrm>
            <a:prstGeom prst="rect">
              <a:avLst/>
            </a:prstGeom>
            <a:solidFill>
              <a:srgbClr val="FF65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" name="Google Shape;53;p7"/>
            <p:cNvSpPr/>
            <p:nvPr/>
          </p:nvSpPr>
          <p:spPr>
            <a:xfrm rot="16200000">
              <a:off x="77147" y="-77148"/>
              <a:ext cx="39507" cy="193803"/>
            </a:xfrm>
            <a:prstGeom prst="rect">
              <a:avLst/>
            </a:prstGeom>
            <a:solidFill>
              <a:srgbClr val="FF65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8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1CCC2C-A9A1-9941-AD6D-4CD9FAEEFE8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4F7A154-01FE-8146-AB9C-18843C4D355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9291B2-E7CE-0B4A-98C4-F25E8CB82A6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DBC57D-DABA-AB47-975A-105F06F1C95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739465-C2B4-154D-8F64-776A615E695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E69354-B9CB-A94A-BEB8-2291E2EF4A9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B6E555-3A3F-9E48-8F1F-012853434A1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F74408-E00D-9442-A1BF-62AE36EF95A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fld id="{9BE4D562-AEC3-1241-A60F-18800024D5CB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83-0" TargetMode="External"/><Relationship Id="rId2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1" Type="http://schemas.openxmlformats.org/officeDocument/2006/relationships/tags" Target="../tags/tag4.xml"/><Relationship Id="rId2" Type="http://schemas.openxmlformats.org/officeDocument/2006/relationships/audio" Target="file://localhost/Users/davidlechaux/Documents/Bilan%20pre%CC%81operatoire.pptx280-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1" Type="http://schemas.openxmlformats.org/officeDocument/2006/relationships/tags" Target="../tags/tag5.xml"/><Relationship Id="rId2" Type="http://schemas.openxmlformats.org/officeDocument/2006/relationships/audio" Target="file://localhost/Users/davidlechaux/Documents/Bilan%20pre%CC%81operatoire.pptx281-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59-0" TargetMode="Externa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60-0" TargetMode="Externa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61-0" TargetMode="Externa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62-0" TargetMode="Externa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63-0" TargetMode="Externa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64-0" TargetMode="Externa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7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65-0" TargetMode="Externa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8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66-0" TargetMode="Externa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88-0" TargetMode="External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9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67-0" TargetMode="Externa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0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68-0" TargetMode="Externa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21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69-0" TargetMode="Externa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22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70-0" TargetMode="External"/><Relationship Id="rId2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23.xml"/><Relationship Id="rId5" Type="http://schemas.openxmlformats.org/officeDocument/2006/relationships/image" Target="../media/image23.png"/><Relationship Id="rId6" Type="http://schemas.openxmlformats.org/officeDocument/2006/relationships/image" Target="../media/image3.png"/><Relationship Id="rId1" Type="http://schemas.openxmlformats.org/officeDocument/2006/relationships/tags" Target="../tags/tag6.xml"/><Relationship Id="rId2" Type="http://schemas.openxmlformats.org/officeDocument/2006/relationships/audio" Target="file://localhost/Users/davidlechaux/Documents/Bilan%20pre%CC%81operatoire.pptx271-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24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72-0" TargetMode="External"/><Relationship Id="rId2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74-0" TargetMode="External"/><Relationship Id="rId2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26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75-0" TargetMode="Externa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89-0" TargetMode="Externa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84-0" TargetMode="Externa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56-0" TargetMode="Externa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audio" Target="file://localhost/Users/davidlechaux/Documents/Bilan%20pre%CC%81operatoire.pptx257-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85-0" TargetMode="Externa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86-0" TargetMode="Externa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Bilan%20pre%CC%81operatoire.pptx287-0" TargetMode="Externa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audio" Target="file://localhost/Users/davidlechaux/Documents/Bilan%20pre%CC%81operatoire.pptx258-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1" Type="http://schemas.openxmlformats.org/officeDocument/2006/relationships/tags" Target="../tags/tag3.xml"/><Relationship Id="rId2" Type="http://schemas.openxmlformats.org/officeDocument/2006/relationships/audio" Target="file://localhost/Users/davidlechaux/Documents/Bilan%20pre%CC%81operatoire.pptx279-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286;p35" descr="Google Shape;286;p35"/>
          <p:cNvPicPr>
            <a:picLocks noChangeAspect="1"/>
          </p:cNvPicPr>
          <p:nvPr/>
        </p:nvPicPr>
        <p:blipFill>
          <a:blip r:embed="rId3">
            <a:extLst/>
          </a:blip>
          <a:srcRect b="12341"/>
          <a:stretch>
            <a:fillRect/>
          </a:stretch>
        </p:blipFill>
        <p:spPr>
          <a:xfrm>
            <a:off x="5901696" y="1951037"/>
            <a:ext cx="3864130" cy="5608638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Google Shape;287;p35"/>
          <p:cNvSpPr txBox="1">
            <a:spLocks noGrp="1"/>
          </p:cNvSpPr>
          <p:nvPr>
            <p:ph type="body" sz="quarter" idx="1"/>
          </p:nvPr>
        </p:nvSpPr>
        <p:spPr>
          <a:xfrm>
            <a:off x="507172" y="6441524"/>
            <a:ext cx="5268518" cy="786613"/>
          </a:xfrm>
          <a:prstGeom prst="rect">
            <a:avLst/>
          </a:prstGeom>
        </p:spPr>
        <p:txBody>
          <a:bodyPr/>
          <a:lstStyle>
            <a:lvl1pPr indent="-317500">
              <a:spcBef>
                <a:spcPts val="500"/>
              </a:spcBef>
              <a:buClr>
                <a:srgbClr val="000000"/>
              </a:buClr>
              <a:buChar char="&gt;"/>
            </a:lvl1pPr>
          </a:lstStyle>
          <a:p>
            <a:pPr lvl="1"/>
            <a:r>
              <a:rPr lang="fr-FR" dirty="0" smtClean="0"/>
              <a:t>La</a:t>
            </a:r>
            <a:r>
              <a:rPr lang="fr-FR" dirty="0" smtClean="0"/>
              <a:t> </a:t>
            </a:r>
            <a:r>
              <a:rPr lang="fr-FR" dirty="0" smtClean="0"/>
              <a:t>phase de </a:t>
            </a:r>
            <a:r>
              <a:rPr lang="fr-FR" dirty="0" smtClean="0"/>
              <a:t>bilan</a:t>
            </a:r>
          </a:p>
          <a:p>
            <a:pPr lvl="1"/>
            <a:endParaRPr dirty="0"/>
          </a:p>
        </p:txBody>
      </p:sp>
      <p:pic>
        <p:nvPicPr>
          <p:cNvPr id="397" name="Google Shape;288;p35" descr="Google Shape;288;p3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2383" y="2341682"/>
            <a:ext cx="6046654" cy="1895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Bilan préoperatoire.pptx283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slow" advTm="12978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97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0512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Flèche vers le bas 2"/>
          <p:cNvSpPr/>
          <p:nvPr/>
        </p:nvSpPr>
        <p:spPr bwMode="auto">
          <a:xfrm>
            <a:off x="5268912" y="5608637"/>
            <a:ext cx="685800" cy="1371600"/>
          </a:xfrm>
          <a:prstGeom prst="downArrow">
            <a:avLst/>
          </a:prstGeom>
          <a:solidFill>
            <a:srgbClr val="F036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1" charset="0"/>
            </a:endParaRPr>
          </a:p>
        </p:txBody>
      </p:sp>
      <p:pic>
        <p:nvPicPr>
          <p:cNvPr id="6" name="Bilan préoperatoire.pptx280-0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769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Flèche vers le bas 2"/>
          <p:cNvSpPr/>
          <p:nvPr/>
        </p:nvSpPr>
        <p:spPr bwMode="auto">
          <a:xfrm>
            <a:off x="6259512" y="5608637"/>
            <a:ext cx="685800" cy="1371600"/>
          </a:xfrm>
          <a:prstGeom prst="downArrow">
            <a:avLst/>
          </a:prstGeom>
          <a:solidFill>
            <a:srgbClr val="F036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1" charset="0"/>
            </a:endParaRPr>
          </a:p>
        </p:txBody>
      </p:sp>
      <p:pic>
        <p:nvPicPr>
          <p:cNvPr id="6" name="Bilan préoperatoire.pptx281-0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966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59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206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60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24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61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1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62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2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63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25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64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2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65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63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66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4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537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216" y="0"/>
            <a:ext cx="4250192" cy="7559675"/>
          </a:xfrm>
          <a:prstGeom prst="rect">
            <a:avLst/>
          </a:prstGeom>
        </p:spPr>
      </p:pic>
      <p:pic>
        <p:nvPicPr>
          <p:cNvPr id="6" name="Bilan préoperatoire.pptx288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188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67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1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68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7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15875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69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67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70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67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6712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Flèche vers le bas 8"/>
          <p:cNvSpPr/>
          <p:nvPr/>
        </p:nvSpPr>
        <p:spPr bwMode="auto">
          <a:xfrm>
            <a:off x="4202112" y="5608637"/>
            <a:ext cx="685800" cy="1371600"/>
          </a:xfrm>
          <a:prstGeom prst="downArrow">
            <a:avLst/>
          </a:prstGeom>
          <a:solidFill>
            <a:srgbClr val="F036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1" charset="0"/>
            </a:endParaRPr>
          </a:p>
        </p:txBody>
      </p:sp>
      <p:pic>
        <p:nvPicPr>
          <p:cNvPr id="6" name="Bilan préoperatoire.pptx271-0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5416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72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46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" name="Bilan préoperatoire.pptx274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34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15875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" name="Bilan préoperatoire.pptx275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4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" name="Bilan préoperatoire.pptx289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20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286;p35" descr="Google Shape;286;p35"/>
          <p:cNvPicPr>
            <a:picLocks noChangeAspect="1"/>
          </p:cNvPicPr>
          <p:nvPr/>
        </p:nvPicPr>
        <p:blipFill>
          <a:blip r:embed="rId3">
            <a:extLst/>
          </a:blip>
          <a:srcRect b="12341"/>
          <a:stretch>
            <a:fillRect/>
          </a:stretch>
        </p:blipFill>
        <p:spPr>
          <a:xfrm>
            <a:off x="5901696" y="1951037"/>
            <a:ext cx="3864130" cy="5608638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Google Shape;287;p35"/>
          <p:cNvSpPr txBox="1">
            <a:spLocks noGrp="1"/>
          </p:cNvSpPr>
          <p:nvPr>
            <p:ph type="body" sz="quarter" idx="1"/>
          </p:nvPr>
        </p:nvSpPr>
        <p:spPr>
          <a:xfrm>
            <a:off x="507172" y="6441524"/>
            <a:ext cx="5268518" cy="786613"/>
          </a:xfrm>
          <a:prstGeom prst="rect">
            <a:avLst/>
          </a:prstGeom>
        </p:spPr>
        <p:txBody>
          <a:bodyPr/>
          <a:lstStyle>
            <a:lvl1pPr indent="-317500">
              <a:spcBef>
                <a:spcPts val="500"/>
              </a:spcBef>
              <a:buClr>
                <a:srgbClr val="000000"/>
              </a:buClr>
              <a:buChar char="&gt;"/>
            </a:lvl1pPr>
          </a:lstStyle>
          <a:p>
            <a:r>
              <a:t>merci de votre attention</a:t>
            </a:r>
          </a:p>
        </p:txBody>
      </p:sp>
      <p:pic>
        <p:nvPicPr>
          <p:cNvPr id="397" name="Google Shape;288;p35" descr="Google Shape;288;p3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2383" y="2341682"/>
            <a:ext cx="6046654" cy="1895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Bilan préoperatoire.pptx284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slow" advTm="3121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97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56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59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Flèche vers le haut 2"/>
          <p:cNvSpPr/>
          <p:nvPr/>
        </p:nvSpPr>
        <p:spPr bwMode="auto">
          <a:xfrm>
            <a:off x="4583112" y="6446837"/>
            <a:ext cx="914400" cy="990600"/>
          </a:xfrm>
          <a:prstGeom prst="upArrow">
            <a:avLst/>
          </a:prstGeom>
          <a:solidFill>
            <a:srgbClr val="F237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1" charset="0"/>
            </a:endParaRPr>
          </a:p>
        </p:txBody>
      </p:sp>
      <p:pic>
        <p:nvPicPr>
          <p:cNvPr id="6" name="Bilan préoperatoire.pptx257-0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3849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85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8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86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45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Bilan préoperatoire.pptx287-0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169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Flèche vers le bas 5"/>
          <p:cNvSpPr/>
          <p:nvPr/>
        </p:nvSpPr>
        <p:spPr bwMode="auto">
          <a:xfrm>
            <a:off x="3211512" y="5608637"/>
            <a:ext cx="685800" cy="1371600"/>
          </a:xfrm>
          <a:prstGeom prst="downArrow">
            <a:avLst/>
          </a:prstGeom>
          <a:solidFill>
            <a:srgbClr val="F036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1" charset="0"/>
            </a:endParaRPr>
          </a:p>
        </p:txBody>
      </p:sp>
      <p:pic>
        <p:nvPicPr>
          <p:cNvPr id="7" name="Bilan préoperatoire.pptx258-0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2143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Flèche vers le bas 2"/>
          <p:cNvSpPr/>
          <p:nvPr/>
        </p:nvSpPr>
        <p:spPr bwMode="auto">
          <a:xfrm>
            <a:off x="4202112" y="5608637"/>
            <a:ext cx="685800" cy="1371600"/>
          </a:xfrm>
          <a:prstGeom prst="downArrow">
            <a:avLst/>
          </a:prstGeom>
          <a:solidFill>
            <a:srgbClr val="F036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1" charset="0"/>
            </a:endParaRPr>
          </a:p>
        </p:txBody>
      </p:sp>
      <p:pic>
        <p:nvPicPr>
          <p:cNvPr id="6" name="Bilan préoperatoire.pptx279-0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7069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,2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,7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,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,7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3,6"/>
</p:tagLst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1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35</Words>
  <PresentationFormat>Personnalisé</PresentationFormat>
  <Paragraphs>29</Paragraphs>
  <Slides>29</Slides>
  <Notes>27</Notes>
  <HiddenSlides>0</HiddenSlides>
  <MMClips>29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dav</cp:lastModifiedBy>
  <cp:revision>5</cp:revision>
  <cp:lastPrinted>1601-01-01T00:00:00Z</cp:lastPrinted>
  <dcterms:created xsi:type="dcterms:W3CDTF">2019-01-29T22:27:47Z</dcterms:created>
  <dcterms:modified xsi:type="dcterms:W3CDTF">2019-01-29T22:47:24Z</dcterms:modified>
</cp:coreProperties>
</file>