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tags/tag7.xml" ContentType="application/vnd.openxmlformats-officedocument.presentationml.tag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73" r:id="rId3"/>
    <p:sldId id="256" r:id="rId4"/>
    <p:sldId id="257" r:id="rId5"/>
    <p:sldId id="258" r:id="rId6"/>
    <p:sldId id="259" r:id="rId7"/>
    <p:sldId id="270" r:id="rId8"/>
    <p:sldId id="260" r:id="rId9"/>
    <p:sldId id="271" r:id="rId10"/>
    <p:sldId id="261" r:id="rId11"/>
    <p:sldId id="262" r:id="rId12"/>
    <p:sldId id="263" r:id="rId13"/>
    <p:sldId id="269" r:id="rId14"/>
    <p:sldId id="264" r:id="rId15"/>
    <p:sldId id="267" r:id="rId16"/>
    <p:sldId id="265" r:id="rId17"/>
    <p:sldId id="266" r:id="rId18"/>
    <p:sldId id="272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2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192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5F2707C9-12BC-D14D-9777-6ABD0824CB1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9D1D65-8672-E445-9EE3-346259797190}" type="slidenum">
              <a:rPr lang="fr-FR"/>
              <a:pPr/>
              <a:t>2</a:t>
            </a:fld>
            <a:endParaRPr lang="fr-FR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6BEAD-5672-B545-9D4B-C04AA77FE599}" type="slidenum">
              <a:rPr lang="fr-FR"/>
              <a:pPr/>
              <a:t>11</a:t>
            </a:fld>
            <a:endParaRPr lang="fr-FR"/>
          </a:p>
        </p:txBody>
      </p:sp>
      <p:sp>
        <p:nvSpPr>
          <p:cNvPr id="215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87B32A-E956-3C48-A8AB-D3A2CFAB3B69}" type="slidenum">
              <a:rPr lang="fr-FR"/>
              <a:pPr/>
              <a:t>12</a:t>
            </a:fld>
            <a:endParaRPr lang="fr-FR"/>
          </a:p>
        </p:txBody>
      </p:sp>
      <p:sp>
        <p:nvSpPr>
          <p:cNvPr id="225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CCD648-380B-C444-8912-9D8867502449}" type="slidenum">
              <a:rPr lang="fr-FR"/>
              <a:pPr/>
              <a:t>13</a:t>
            </a:fld>
            <a:endParaRPr lang="fr-FR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16130A-E16A-9641-9930-02D4785F9311}" type="slidenum">
              <a:rPr lang="fr-FR"/>
              <a:pPr/>
              <a:t>14</a:t>
            </a:fld>
            <a:endParaRPr lang="fr-FR"/>
          </a:p>
        </p:txBody>
      </p:sp>
      <p:sp>
        <p:nvSpPr>
          <p:cNvPr id="235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CCD648-380B-C444-8912-9D8867502449}" type="slidenum">
              <a:rPr lang="fr-FR"/>
              <a:pPr/>
              <a:t>15</a:t>
            </a:fld>
            <a:endParaRPr lang="fr-FR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5A3A56-A029-554B-BE71-20795A239F4B}" type="slidenum">
              <a:rPr lang="fr-FR"/>
              <a:pPr/>
              <a:t>16</a:t>
            </a:fld>
            <a:endParaRPr lang="fr-FR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5991B7-374D-944F-BC15-278ED07A9993}" type="slidenum">
              <a:rPr lang="fr-FR"/>
              <a:pPr/>
              <a:t>17</a:t>
            </a:fld>
            <a:endParaRPr lang="fr-FR"/>
          </a:p>
        </p:txBody>
      </p:sp>
      <p:sp>
        <p:nvSpPr>
          <p:cNvPr id="256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1630C6-DA70-FE44-A46A-77CC3293E905}" type="slidenum">
              <a:rPr lang="fr-FR"/>
              <a:pPr/>
              <a:t>3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6742D-0189-1A4F-9B83-08709315D9C9}" type="slidenum">
              <a:rPr lang="fr-FR"/>
              <a:pPr/>
              <a:t>4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3D376-3600-2A40-BCEB-9309F5CCD82D}" type="slidenum">
              <a:rPr lang="fr-FR"/>
              <a:pPr/>
              <a:t>5</a:t>
            </a:fld>
            <a:endParaRPr lang="fr-FR"/>
          </a:p>
        </p:txBody>
      </p:sp>
      <p:sp>
        <p:nvSpPr>
          <p:cNvPr id="174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8D1B2D-FB73-F441-A31C-31236902AFC1}" type="slidenum">
              <a:rPr lang="fr-FR"/>
              <a:pPr/>
              <a:t>6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CCD648-380B-C444-8912-9D8867502449}" type="slidenum">
              <a:rPr lang="fr-FR"/>
              <a:pPr/>
              <a:t>7</a:t>
            </a:fld>
            <a:endParaRPr lang="fr-FR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6E831-113C-B242-A6AD-C6562585D88A}" type="slidenum">
              <a:rPr lang="fr-FR"/>
              <a:pPr/>
              <a:t>8</a:t>
            </a:fld>
            <a:endParaRPr lang="fr-FR"/>
          </a:p>
        </p:txBody>
      </p:sp>
      <p:sp>
        <p:nvSpPr>
          <p:cNvPr id="194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CCD648-380B-C444-8912-9D8867502449}" type="slidenum">
              <a:rPr lang="fr-FR"/>
              <a:pPr/>
              <a:t>9</a:t>
            </a:fld>
            <a:endParaRPr lang="fr-FR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50842-25C2-4244-AE1C-6E95FFBEED0C}" type="slidenum">
              <a:rPr lang="fr-FR"/>
              <a:pPr/>
              <a:t>10</a:t>
            </a:fld>
            <a:endParaRPr lang="fr-FR"/>
          </a:p>
        </p:txBody>
      </p:sp>
      <p:sp>
        <p:nvSpPr>
          <p:cNvPr id="204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C76BA1-9911-6641-99FF-6BD1A4E1D8B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6627A-D7F6-1A47-BD49-7D6068A85A4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32D480-0149-2748-82FC-D1B14019CC5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 smtClean="0"/>
            </a:lvl1pPr>
          </a:lstStyle>
          <a:p>
            <a:fld id="{0BFB1F8E-82EB-614C-A13B-A3EC0EF5F43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34854" y="2695785"/>
            <a:ext cx="5403785" cy="50318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Google Shape;50;p7"/>
          <p:cNvSpPr/>
          <p:nvPr/>
        </p:nvSpPr>
        <p:spPr>
          <a:xfrm>
            <a:off x="668244" y="2373687"/>
            <a:ext cx="5102491" cy="1"/>
          </a:xfrm>
          <a:prstGeom prst="line">
            <a:avLst/>
          </a:prstGeom>
          <a:ln>
            <a:solidFill>
              <a:srgbClr val="1A1A1A"/>
            </a:solidFill>
            <a:prstDash val="dot"/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2" name="Google Shape;51;p7"/>
          <p:cNvGrpSpPr/>
          <p:nvPr/>
        </p:nvGrpSpPr>
        <p:grpSpPr>
          <a:xfrm>
            <a:off x="644878" y="659948"/>
            <a:ext cx="423751" cy="58066"/>
            <a:chOff x="0" y="0"/>
            <a:chExt cx="384377" cy="39506"/>
          </a:xfrm>
        </p:grpSpPr>
        <p:sp>
          <p:nvSpPr>
            <p:cNvPr id="79" name="Google Shape;52;p7"/>
            <p:cNvSpPr/>
            <p:nvPr/>
          </p:nvSpPr>
          <p:spPr>
            <a:xfrm rot="16200000">
              <a:off x="268536" y="-76336"/>
              <a:ext cx="39507" cy="192178"/>
            </a:xfrm>
            <a:prstGeom prst="rect">
              <a:avLst/>
            </a:prstGeom>
            <a:solidFill>
              <a:srgbClr val="FF65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" name="Google Shape;53;p7"/>
            <p:cNvSpPr/>
            <p:nvPr/>
          </p:nvSpPr>
          <p:spPr>
            <a:xfrm rot="16200000">
              <a:off x="77147" y="-77148"/>
              <a:ext cx="39507" cy="193803"/>
            </a:xfrm>
            <a:prstGeom prst="rect">
              <a:avLst/>
            </a:prstGeom>
            <a:solidFill>
              <a:srgbClr val="FF65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71C414-1F0F-5742-8F98-4E347DA0320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F1585C-150B-534A-B841-C3ACE7DE23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1F6177-1025-EB4E-9BAE-B742DB0B753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6F1A61-35E9-1E4D-8484-0352F83E3BA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153CA4-A8B5-8542-85F9-149A2937920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8044E0-B175-CF40-B2B2-A9BF71362F6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950BB7-862E-9F42-82CF-0545FC7B44B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55C73D-BBE0-4847-8534-AAC00FB7958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B05C62D5-E709-7F43-9582-366BFB62ED6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8-1" TargetMode="External"/><Relationship Id="rId2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1-1" TargetMode="Externa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2-1" TargetMode="Externa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3-1" TargetMode="Externa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tags" Target="../tags/tag6.xml"/><Relationship Id="rId2" Type="http://schemas.openxmlformats.org/officeDocument/2006/relationships/audio" Target="file://localhost/Users/davidlechaux/Documents/prez%20post%20op%20test.ppt269-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4-1" TargetMode="Externa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tags" Target="../tags/tag7.xml"/><Relationship Id="rId2" Type="http://schemas.openxmlformats.org/officeDocument/2006/relationships/audio" Target="file://localhost/Users/davidlechaux/Documents/prez%20post%20op%20test.ppt267-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5-1" TargetMode="Externa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6-1" TargetMode="Externa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72-1" TargetMode="Externa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audio" Target="file://localhost/Users/davidlechaux/Documents/prez%20post%20op%20test.ppt273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audio" Target="file://localhost/Users/davidlechaux/Documents/prez%20post%20op%20test.ppt256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57-1" TargetMode="Externa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audio" Target="file://localhost/Users/davidlechaux/Documents/prez%20post%20op%20test.ppt258-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59-1" TargetMode="Externa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tags" Target="../tags/tag4.xml"/><Relationship Id="rId2" Type="http://schemas.openxmlformats.org/officeDocument/2006/relationships/audio" Target="file://localhost/Users/davidlechaux/Documents/prez%20post%20op%20test.ppt270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post%20op%20test.ppt260-1" TargetMode="Externa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audio" Target="file://localhost/Users/davidlechaux/Documents/prez%20post%20op%20test.ppt271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286;p35" descr="Google Shape;286;p35"/>
          <p:cNvPicPr>
            <a:picLocks noChangeAspect="1"/>
          </p:cNvPicPr>
          <p:nvPr/>
        </p:nvPicPr>
        <p:blipFill>
          <a:blip r:embed="rId3">
            <a:extLst/>
          </a:blip>
          <a:srcRect b="12341"/>
          <a:stretch>
            <a:fillRect/>
          </a:stretch>
        </p:blipFill>
        <p:spPr>
          <a:xfrm>
            <a:off x="5901696" y="1951037"/>
            <a:ext cx="3864130" cy="560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287;p35"/>
          <p:cNvSpPr txBox="1">
            <a:spLocks noGrp="1"/>
          </p:cNvSpPr>
          <p:nvPr>
            <p:ph type="body" sz="quarter" idx="1"/>
          </p:nvPr>
        </p:nvSpPr>
        <p:spPr>
          <a:xfrm>
            <a:off x="507172" y="6441524"/>
            <a:ext cx="5268518" cy="786613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500"/>
              </a:spcBef>
              <a:buClr>
                <a:srgbClr val="000000"/>
              </a:buClr>
              <a:buChar char="&gt;"/>
            </a:lvl1pPr>
          </a:lstStyle>
          <a:p>
            <a:pPr lvl="1"/>
            <a:r>
              <a:rPr lang="fr-FR" dirty="0" smtClean="0"/>
              <a:t>Après l’opération…</a:t>
            </a:r>
            <a:endParaRPr dirty="0"/>
          </a:p>
        </p:txBody>
      </p:sp>
      <p:pic>
        <p:nvPicPr>
          <p:cNvPr id="397" name="Google Shape;288;p35" descr="Google Shape;288;p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3" y="2341682"/>
            <a:ext cx="6046654" cy="18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rez post op test.ppt268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slow" advTm="14233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1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2186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2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948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3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5559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a droite 2"/>
          <p:cNvSpPr/>
          <p:nvPr/>
        </p:nvSpPr>
        <p:spPr bwMode="auto">
          <a:xfrm>
            <a:off x="1458912" y="2560637"/>
            <a:ext cx="1524000" cy="1295400"/>
          </a:xfrm>
          <a:prstGeom prst="right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5" name="prez post op test.ppt269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803">
    <p:fade thruBlk="1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4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37789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Flèche vers la droite 4"/>
          <p:cNvSpPr/>
          <p:nvPr/>
        </p:nvSpPr>
        <p:spPr bwMode="auto">
          <a:xfrm>
            <a:off x="1382712" y="3094037"/>
            <a:ext cx="1524000" cy="1295400"/>
          </a:xfrm>
          <a:prstGeom prst="right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7" name="prez post op test.ppt267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266">
    <p:fade thruBlk="1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5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0158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6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6303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286;p35" descr="Google Shape;286;p35"/>
          <p:cNvPicPr>
            <a:picLocks noChangeAspect="1"/>
          </p:cNvPicPr>
          <p:nvPr/>
        </p:nvPicPr>
        <p:blipFill>
          <a:blip r:embed="rId3">
            <a:extLst/>
          </a:blip>
          <a:srcRect b="12341"/>
          <a:stretch>
            <a:fillRect/>
          </a:stretch>
        </p:blipFill>
        <p:spPr>
          <a:xfrm>
            <a:off x="5901696" y="1951037"/>
            <a:ext cx="3864130" cy="560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287;p35"/>
          <p:cNvSpPr txBox="1">
            <a:spLocks noGrp="1"/>
          </p:cNvSpPr>
          <p:nvPr>
            <p:ph type="body" sz="quarter" idx="1"/>
          </p:nvPr>
        </p:nvSpPr>
        <p:spPr>
          <a:xfrm>
            <a:off x="507172" y="6441524"/>
            <a:ext cx="5268518" cy="786613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500"/>
              </a:spcBef>
              <a:buClr>
                <a:srgbClr val="000000"/>
              </a:buClr>
              <a:buChar char="&gt;"/>
            </a:lvl1pPr>
          </a:lstStyle>
          <a:p>
            <a:pPr lvl="1"/>
            <a:r>
              <a:rPr lang="fr-FR" dirty="0" smtClean="0"/>
              <a:t>Merci de votre attention</a:t>
            </a:r>
            <a:endParaRPr dirty="0"/>
          </a:p>
        </p:txBody>
      </p:sp>
      <p:pic>
        <p:nvPicPr>
          <p:cNvPr id="397" name="Google Shape;288;p35" descr="Google Shape;288;p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3" y="2341682"/>
            <a:ext cx="6046654" cy="18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rez post op test.ppt272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slow" advTm="14801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53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216" y="0"/>
            <a:ext cx="4250192" cy="7559675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 bwMode="auto">
          <a:xfrm flipV="1">
            <a:off x="4430712" y="5684837"/>
            <a:ext cx="1295400" cy="1752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9" name="prez post op test.ppt273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119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Flèche vers la droite 4"/>
          <p:cNvSpPr/>
          <p:nvPr/>
        </p:nvSpPr>
        <p:spPr bwMode="auto">
          <a:xfrm>
            <a:off x="1611312" y="5684837"/>
            <a:ext cx="1524000" cy="1295400"/>
          </a:xfrm>
          <a:prstGeom prst="right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7" name="prez post op test.ppt256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623">
    <p:fade thruBlk="1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57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32693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Flèche vers la droite 4"/>
          <p:cNvSpPr/>
          <p:nvPr/>
        </p:nvSpPr>
        <p:spPr bwMode="auto">
          <a:xfrm>
            <a:off x="1382712" y="884237"/>
            <a:ext cx="1524000" cy="1295400"/>
          </a:xfrm>
          <a:prstGeom prst="right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7" name="prez post op test.ppt258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276">
    <p:fade thruBlk="1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59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6706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a droite 2"/>
          <p:cNvSpPr/>
          <p:nvPr/>
        </p:nvSpPr>
        <p:spPr bwMode="auto">
          <a:xfrm>
            <a:off x="1382712" y="1417637"/>
            <a:ext cx="1524000" cy="1295400"/>
          </a:xfrm>
          <a:prstGeom prst="right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5" name="prez post op test.ppt270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709">
    <p:fade thruBlk="1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rez post op test.ppt260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7231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a droite 2"/>
          <p:cNvSpPr/>
          <p:nvPr/>
        </p:nvSpPr>
        <p:spPr bwMode="auto">
          <a:xfrm>
            <a:off x="1458912" y="2027237"/>
            <a:ext cx="1524000" cy="1295400"/>
          </a:xfrm>
          <a:prstGeom prst="right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5" name="prez post op test.ppt271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538">
    <p:fade thruBlk="1"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,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,3|1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,2|5,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:|4,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9|1,: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,2|3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6|4,7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1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PresentationFormat>Personnalisé</PresentationFormat>
  <Paragraphs>18</Paragraphs>
  <Slides>18</Slides>
  <Notes>16</Notes>
  <HiddenSlides>0</HiddenSlides>
  <MMClips>18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Microsoft YaHei</vt:lpstr>
      <vt:lpstr>Arial Unicode MS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dav</cp:lastModifiedBy>
  <cp:revision>3</cp:revision>
  <cp:lastPrinted>1601-01-01T00:00:00Z</cp:lastPrinted>
  <dcterms:created xsi:type="dcterms:W3CDTF">2019-01-29T22:47:49Z</dcterms:created>
  <dcterms:modified xsi:type="dcterms:W3CDTF">2019-01-29T23:22:43Z</dcterms:modified>
</cp:coreProperties>
</file>